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7"/>
  </p:notesMasterIdLst>
  <p:sldIdLst>
    <p:sldId id="287" r:id="rId4"/>
    <p:sldId id="256" r:id="rId5"/>
    <p:sldId id="292" r:id="rId6"/>
    <p:sldId id="302" r:id="rId7"/>
    <p:sldId id="301" r:id="rId8"/>
    <p:sldId id="304" r:id="rId9"/>
    <p:sldId id="305" r:id="rId10"/>
    <p:sldId id="359" r:id="rId11"/>
    <p:sldId id="367" r:id="rId12"/>
    <p:sldId id="360" r:id="rId13"/>
    <p:sldId id="368" r:id="rId14"/>
    <p:sldId id="342" r:id="rId15"/>
    <p:sldId id="349" r:id="rId16"/>
    <p:sldId id="345" r:id="rId17"/>
    <p:sldId id="350" r:id="rId18"/>
    <p:sldId id="306" r:id="rId19"/>
    <p:sldId id="351" r:id="rId20"/>
    <p:sldId id="353" r:id="rId21"/>
    <p:sldId id="313" r:id="rId22"/>
    <p:sldId id="314" r:id="rId23"/>
    <p:sldId id="316" r:id="rId24"/>
    <p:sldId id="330" r:id="rId25"/>
    <p:sldId id="331" r:id="rId26"/>
    <p:sldId id="333" r:id="rId27"/>
    <p:sldId id="321" r:id="rId28"/>
    <p:sldId id="323" r:id="rId29"/>
    <p:sldId id="325" r:id="rId30"/>
    <p:sldId id="326" r:id="rId31"/>
    <p:sldId id="327" r:id="rId32"/>
    <p:sldId id="329" r:id="rId33"/>
    <p:sldId id="334" r:id="rId34"/>
    <p:sldId id="354" r:id="rId35"/>
    <p:sldId id="356" r:id="rId36"/>
    <p:sldId id="336" r:id="rId37"/>
    <p:sldId id="337" r:id="rId38"/>
    <p:sldId id="341" r:id="rId39"/>
    <p:sldId id="357" r:id="rId40"/>
    <p:sldId id="361" r:id="rId41"/>
    <p:sldId id="363" r:id="rId42"/>
    <p:sldId id="358" r:id="rId43"/>
    <p:sldId id="369" r:id="rId44"/>
    <p:sldId id="371" r:id="rId45"/>
    <p:sldId id="311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9D55C7-0B67-4A95-92E8-9234ED4CB3B3}">
          <p14:sldIdLst>
            <p14:sldId id="287"/>
          </p14:sldIdLst>
        </p14:section>
        <p14:section name="EffectsLab" id="{A3A2B0AB-762C-4281-AA7B-EF7E134E0DC4}">
          <p14:sldIdLst>
            <p14:sldId id="256"/>
            <p14:sldId id="292"/>
            <p14:sldId id="302"/>
            <p14:sldId id="301"/>
            <p14:sldId id="304"/>
            <p14:sldId id="305"/>
            <p14:sldId id="359"/>
            <p14:sldId id="367"/>
            <p14:sldId id="360"/>
            <p14:sldId id="368"/>
            <p14:sldId id="342"/>
            <p14:sldId id="349"/>
            <p14:sldId id="345"/>
            <p14:sldId id="350"/>
            <p14:sldId id="306"/>
            <p14:sldId id="351"/>
            <p14:sldId id="353"/>
            <p14:sldId id="313"/>
            <p14:sldId id="314"/>
            <p14:sldId id="316"/>
            <p14:sldId id="330"/>
            <p14:sldId id="331"/>
            <p14:sldId id="333"/>
            <p14:sldId id="321"/>
            <p14:sldId id="323"/>
            <p14:sldId id="325"/>
            <p14:sldId id="326"/>
            <p14:sldId id="327"/>
            <p14:sldId id="329"/>
            <p14:sldId id="334"/>
            <p14:sldId id="354"/>
            <p14:sldId id="356"/>
            <p14:sldId id="336"/>
            <p14:sldId id="337"/>
            <p14:sldId id="341"/>
            <p14:sldId id="357"/>
            <p14:sldId id="361"/>
            <p14:sldId id="363"/>
            <p14:sldId id="358"/>
            <p14:sldId id="369"/>
            <p14:sldId id="371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>
      <p:cViewPr varScale="1">
        <p:scale>
          <a:sx n="70" d="100"/>
          <a:sy n="70" d="100"/>
        </p:scale>
        <p:origin x="139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04F41-C1A1-4B0D-9EEE-5E3F0E5BC108}" type="datetimeFigureOut">
              <a:rPr lang="en-SG" smtClean="0"/>
              <a:t>20/7/2016</a:t>
            </a:fld>
            <a:endParaRPr lang="en-SG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SG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FB07A-B1AD-4238-A6C9-967239C45D1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072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make transparent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7691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magnifying</a:t>
            </a:r>
            <a:r>
              <a:rPr lang="en-US" altLang="zh-CN" baseline="0" dirty="0" smtClean="0"/>
              <a:t> glass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082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gray scale1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3151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Expected: gray scale2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827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Gotham1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8011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Gotham2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448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sepia1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655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sepia2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307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6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69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83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68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2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90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15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4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44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73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8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13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53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22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48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25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35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5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7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68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9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1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41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6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5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8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5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1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5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2016/07/20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1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tm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 smtClean="0">
                <a:solidFill>
                  <a:schemeClr val="accent6">
                    <a:lumMod val="75000"/>
                  </a:schemeClr>
                </a:solidFill>
              </a:rPr>
              <a:t>PowerPointLabs</a:t>
            </a:r>
            <a:r>
              <a:rPr lang="en-US" sz="5400" b="1" dirty="0" smtClean="0">
                <a:solidFill>
                  <a:schemeClr val="accent6">
                    <a:lumMod val="75000"/>
                  </a:schemeClr>
                </a:solidFill>
              </a:rPr>
              <a:t> Test Cases</a:t>
            </a:r>
            <a:endParaRPr lang="en-SG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General instructions:</a:t>
            </a:r>
          </a:p>
          <a:p>
            <a:pPr marL="285750" indent="-285750"/>
            <a:r>
              <a:rPr lang="en-US" b="1" dirty="0" smtClean="0">
                <a:solidFill>
                  <a:srgbClr val="0070C0"/>
                </a:solidFill>
              </a:rPr>
              <a:t>DO </a:t>
            </a:r>
            <a:r>
              <a:rPr lang="en-US" b="1" dirty="0">
                <a:solidFill>
                  <a:srgbClr val="0070C0"/>
                </a:solidFill>
              </a:rPr>
              <a:t>NOT SAVE </a:t>
            </a:r>
            <a:r>
              <a:rPr lang="en-US" dirty="0" smtClean="0">
                <a:solidFill>
                  <a:srgbClr val="0070C0"/>
                </a:solidFill>
              </a:rPr>
              <a:t>these slides after testing. Keep this file in its original form.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/>
            <a:r>
              <a:rPr lang="en-US" dirty="0">
                <a:solidFill>
                  <a:srgbClr val="0070C0"/>
                </a:solidFill>
              </a:rPr>
              <a:t>If </a:t>
            </a:r>
            <a:r>
              <a:rPr lang="en-US" dirty="0" smtClean="0">
                <a:solidFill>
                  <a:srgbClr val="0070C0"/>
                </a:solidFill>
              </a:rPr>
              <a:t>your </a:t>
            </a:r>
            <a:r>
              <a:rPr lang="en-US" dirty="0">
                <a:solidFill>
                  <a:srgbClr val="0070C0"/>
                </a:solidFill>
              </a:rPr>
              <a:t>result </a:t>
            </a:r>
            <a:r>
              <a:rPr lang="en-US" dirty="0" smtClean="0">
                <a:solidFill>
                  <a:srgbClr val="0070C0"/>
                </a:solidFill>
              </a:rPr>
              <a:t>is different from the </a:t>
            </a:r>
            <a:r>
              <a:rPr lang="en-US" dirty="0">
                <a:solidFill>
                  <a:srgbClr val="0070C0"/>
                </a:solidFill>
              </a:rPr>
              <a:t>expected output, </a:t>
            </a:r>
            <a:r>
              <a:rPr lang="en-US" dirty="0" smtClean="0">
                <a:solidFill>
                  <a:srgbClr val="0070C0"/>
                </a:solidFill>
              </a:rPr>
              <a:t>please submit a bug report (attach slides/screenshots as necessary).</a:t>
            </a:r>
            <a:endParaRPr lang="en-SG" dirty="0">
              <a:solidFill>
                <a:srgbClr val="0070C0"/>
              </a:solidFill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50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1311684" y="2028616"/>
            <a:ext cx="6520631" cy="2800767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</a:t>
            </a:r>
          </a:p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75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11684" y="2028616"/>
            <a:ext cx="6520631" cy="2800767"/>
            <a:chOff x="1311684" y="2028616"/>
            <a:chExt cx="6520631" cy="2800767"/>
          </a:xfrm>
        </p:grpSpPr>
        <p:sp>
          <p:nvSpPr>
            <p:cNvPr id="4" name="Rectangle 3"/>
            <p:cNvSpPr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electMe"/>
            <p:cNvSpPr txBox="1"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385D8A"/>
                  </a:solidFill>
                </a14:hiddenLine>
              </a:ext>
            </a:extLst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8800" b="1" dirty="0" smtClean="0">
                  <a:solidFill>
                    <a:srgbClr val="FFFF00"/>
                  </a:solidFill>
                  <a:latin typeface="Arial Black" pitchFamily="34" charset="0"/>
                </a:rPr>
                <a:t>TEXT IN</a:t>
              </a:r>
            </a:p>
            <a:p>
              <a:pPr algn="ctr"/>
              <a:r>
                <a:rPr lang="en-US" altLang="zh-CN" sz="8800" b="1" dirty="0" smtClean="0">
                  <a:solidFill>
                    <a:srgbClr val="FFFF00"/>
                  </a:solidFill>
                  <a:latin typeface="Arial Black" pitchFamily="34" charset="0"/>
                </a:rPr>
                <a:t>TEXT BOX</a:t>
              </a:r>
              <a:endParaRPr 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37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79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476500" y="2057400"/>
            <a:ext cx="5715042" cy="3314700"/>
            <a:chOff x="2476500" y="2057400"/>
            <a:chExt cx="5715042" cy="3314700"/>
          </a:xfrm>
        </p:grpSpPr>
        <p:sp>
          <p:nvSpPr>
            <p:cNvPr id="5" name="selectMe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selectMe 7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b="1" dirty="0" smtClean="0">
                  <a:solidFill>
                    <a:srgbClr val="FFFF00"/>
                  </a:solidFill>
                  <a:latin typeface="Arial Black" pitchFamily="34" charset="0"/>
                </a:rPr>
                <a:t>TEXT IN SHAPE</a:t>
              </a:r>
              <a:endParaRPr lang="zh-CN" alt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5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1311684" y="2028616"/>
            <a:ext cx="6520631" cy="2800767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</a:t>
            </a:r>
          </a:p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1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11684" y="2028616"/>
            <a:ext cx="6520631" cy="2800767"/>
            <a:chOff x="1311684" y="2028616"/>
            <a:chExt cx="6520631" cy="2800767"/>
          </a:xfrm>
        </p:grpSpPr>
        <p:sp>
          <p:nvSpPr>
            <p:cNvPr id="4" name="Rectangle 3"/>
            <p:cNvSpPr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electMe"/>
            <p:cNvSpPr txBox="1"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385D8A"/>
                  </a:solidFill>
                </a14:hiddenLine>
              </a:ext>
            </a:extLst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8800" b="1" dirty="0" smtClean="0">
                  <a:solidFill>
                    <a:srgbClr val="FFFF00"/>
                  </a:solidFill>
                  <a:latin typeface="Arial Black" pitchFamily="34" charset="0"/>
                </a:rPr>
                <a:t>TEXT IN</a:t>
              </a:r>
            </a:p>
            <a:p>
              <a:pPr algn="ctr"/>
              <a:r>
                <a:rPr lang="en-US" altLang="zh-CN" sz="8800" b="1" dirty="0" smtClean="0">
                  <a:solidFill>
                    <a:srgbClr val="FFFF00"/>
                  </a:solidFill>
                  <a:latin typeface="Arial Black" pitchFamily="34" charset="0"/>
                </a:rPr>
                <a:t>TEXT BOX</a:t>
              </a:r>
              <a:endParaRPr 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3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8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53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60719170426361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60719170426616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01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9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7200" dirty="0" smtClean="0">
                <a:solidFill>
                  <a:schemeClr val="bg1"/>
                </a:solidFill>
              </a:rPr>
              <a:t>Effects Lab</a:t>
            </a:r>
            <a:endParaRPr lang="en-SG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3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90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318205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6736d77b-ab4d-41fa-9664-035eec9186eatemp_Copy63e90c18-bae0-4c91-8272-af1c9290baf6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318489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86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23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8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1655298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77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2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11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446596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f9e7b7e2-1989-457b-98f5-b49aa04b2304temp_Copy2dab7f96-638c-46c3-b70b-3c70bb4b77da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446902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378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32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76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Lab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Ref to Functional Test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8689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517080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927ed13f-4ccc-43a2-b9f4-ce271a42ce2ftemp_Copye3119751-844b-4c02-be39-64b7ad26cf82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517369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57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90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93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60719170540222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3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05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2045963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89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4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53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PTIndicator20160719170807214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60719170807453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757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select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59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97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60720094032263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711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992124"/>
            <a:ext cx="78455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2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5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3200400" y="1828800"/>
            <a:ext cx="2971800" cy="29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8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electMe6b2d566d-7441-4795-8602-b2315570e9bctemp_Copyd5510235-8254-42da-b595-922c85ba5914"/>
          <p:cNvSpPr>
            <a:spLocks noChangeAspect="1"/>
          </p:cNvSpPr>
          <p:nvPr/>
        </p:nvSpPr>
        <p:spPr>
          <a:xfrm>
            <a:off x="2606040" y="1234440"/>
            <a:ext cx="4160520" cy="4160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outerShdw blurRad="63500" dist="25400" dir="5400000" sx="102000" sy="102000" rotWithShape="0">
              <a:scrgbClr r="0" g="0" b="0">
                <a:alpha val="40000"/>
              </a:sc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8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66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476500" y="2057400"/>
            <a:ext cx="5715042" cy="3314700"/>
            <a:chOff x="2476500" y="2057400"/>
            <a:chExt cx="5715042" cy="3314700"/>
          </a:xfrm>
        </p:grpSpPr>
        <p:sp>
          <p:nvSpPr>
            <p:cNvPr id="5" name="selectMe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selectMe 8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selectMe 7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b="1" dirty="0" smtClean="0">
                  <a:solidFill>
                    <a:srgbClr val="FFFF00"/>
                  </a:solidFill>
                  <a:latin typeface="Arial Black" pitchFamily="34" charset="0"/>
                </a:rPr>
                <a:t>TEXT IN SHAPE</a:t>
              </a:r>
              <a:endParaRPr lang="zh-CN" alt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77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in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ub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181</Words>
  <Application>Microsoft Office PowerPoint</Application>
  <PresentationFormat>On-screen Show (4:3)</PresentationFormat>
  <Paragraphs>77</Paragraphs>
  <Slides>43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宋体</vt:lpstr>
      <vt:lpstr>Arial</vt:lpstr>
      <vt:lpstr>Arial Black</vt:lpstr>
      <vt:lpstr>Calibri</vt:lpstr>
      <vt:lpstr>Office Theme</vt:lpstr>
      <vt:lpstr>Main feature</vt:lpstr>
      <vt:lpstr>Sub feature</vt:lpstr>
      <vt:lpstr>PowerPointLabs Test Cases</vt:lpstr>
      <vt:lpstr>Effects Lab</vt:lpstr>
      <vt:lpstr>Effects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shape.</dc:title>
  <dc:creator>Windows User</dc:creator>
  <cp:lastModifiedBy>Fiona Chang</cp:lastModifiedBy>
  <cp:revision>109</cp:revision>
  <dcterms:created xsi:type="dcterms:W3CDTF">2014-01-22T00:01:33Z</dcterms:created>
  <dcterms:modified xsi:type="dcterms:W3CDTF">2016-07-20T01:40:37Z</dcterms:modified>
</cp:coreProperties>
</file>